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773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81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43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47650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823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82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453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92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64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62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282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37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181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5724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7811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2343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46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24F45E-CCE2-4B55-B149-DD44D927F730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B5F0-9EEC-4C4C-9EA5-278E95363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5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9A5F-5AD7-1AAB-AC2A-A646B744A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/>
                <a:latin typeface="+mn-lt"/>
                <a:ea typeface="Calibri" panose="020F0502020204030204" pitchFamily="34" charset="0"/>
              </a:rPr>
              <a:t>PERSONAL TIME CAPSULE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1C5FB-338B-FB5A-2D7D-EA776FFE77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Writing a letter to yourself in the future</a:t>
            </a:r>
          </a:p>
        </p:txBody>
      </p:sp>
      <p:pic>
        <p:nvPicPr>
          <p:cNvPr id="1026" name="Picture 2" descr="Writing Letters Pictures | Download Free Images on Unsplash">
            <a:extLst>
              <a:ext uri="{FF2B5EF4-FFF2-40B4-BE49-F238E27FC236}">
                <a16:creationId xmlns:a16="http://schemas.microsoft.com/office/drawing/2014/main" id="{AF8E4CD7-FF24-D72F-A2EF-4B822571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71" y="721046"/>
            <a:ext cx="3982944" cy="29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7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5B44-F3A9-FC21-A0B6-A3D11C38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Topic Four:  What do I hope and wish for in the future?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C476-3B34-9CFC-82C8-FA3842D4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53" y="1506071"/>
            <a:ext cx="6758735" cy="4195481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 are </a:t>
            </a:r>
            <a:r>
              <a:rPr lang="en-US" sz="2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Goals for the future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Pieces of advice for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myself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in the future?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New habits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want to start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Things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want to exclude or add in my life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Predictions for the future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Things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 am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dreading; things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 am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looking forward to</a:t>
            </a:r>
          </a:p>
          <a:p>
            <a:endParaRPr lang="en-US" dirty="0"/>
          </a:p>
        </p:txBody>
      </p:sp>
      <p:pic>
        <p:nvPicPr>
          <p:cNvPr id="10242" name="Picture 2" descr="Future Images - Free Download on Freepik">
            <a:extLst>
              <a:ext uri="{FF2B5EF4-FFF2-40B4-BE49-F238E27FC236}">
                <a16:creationId xmlns:a16="http://schemas.microsoft.com/office/drawing/2014/main" id="{A88E5743-EA70-584A-EE93-AA66E726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1919467"/>
            <a:ext cx="4532218" cy="30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16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F5B1-99F4-2BF6-9968-7DFB3D53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Since this is a very personal assignment for you, why not include 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FBBB-C606-F62C-55A3-66F693650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3" y="1783959"/>
            <a:ext cx="3692806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isuals</a:t>
            </a:r>
          </a:p>
          <a:p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Drawings</a:t>
            </a:r>
          </a:p>
          <a:p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Photos</a:t>
            </a:r>
          </a:p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lip art</a:t>
            </a:r>
          </a:p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Concert or movie ticket stubs</a:t>
            </a:r>
          </a:p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Programs</a:t>
            </a:r>
          </a:p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Cards</a:t>
            </a:r>
          </a:p>
          <a:p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Newspaper clippings</a:t>
            </a:r>
          </a:p>
          <a:p>
            <a:endParaRPr lang="en-US" sz="18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99148-9235-7037-EE3D-1A03B35BA227}"/>
              </a:ext>
            </a:extLst>
          </p:cNvPr>
          <p:cNvSpPr txBox="1"/>
          <p:nvPr/>
        </p:nvSpPr>
        <p:spPr>
          <a:xfrm>
            <a:off x="5348472" y="2168569"/>
            <a:ext cx="61222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is </a:t>
            </a:r>
            <a:r>
              <a:rPr lang="en-US" sz="2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your special message to yourself!</a:t>
            </a:r>
            <a:endParaRPr lang="en-US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I Am Unique, I Am Special, I Am ME!👑💋 | Unique quotes, I ...">
            <a:extLst>
              <a:ext uri="{FF2B5EF4-FFF2-40B4-BE49-F238E27FC236}">
                <a16:creationId xmlns:a16="http://schemas.microsoft.com/office/drawing/2014/main" id="{7173EF3F-83F3-DE50-8DD5-D6D1B44F0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b="25786"/>
          <a:stretch/>
        </p:blipFill>
        <p:spPr bwMode="auto">
          <a:xfrm>
            <a:off x="6642847" y="3334870"/>
            <a:ext cx="4156262" cy="29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05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DE97-D1D4-CE17-16B4-BD821255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Address an envelope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to yourself so that your personal time capsule letter can be mailed back to you in one year.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2292" name="Picture 4" descr="42,700+ Open Envelope Stock Photos, Pictures &amp; Royalty-Free ...">
            <a:extLst>
              <a:ext uri="{FF2B5EF4-FFF2-40B4-BE49-F238E27FC236}">
                <a16:creationId xmlns:a16="http://schemas.microsoft.com/office/drawing/2014/main" id="{09A33B36-1FF4-A964-BB97-F8086E1FC6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8" y="2056200"/>
            <a:ext cx="4349082" cy="43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47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6695-206D-CFCB-0AED-F2D900DA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Personal time capsules are a special way to preserve memories and feelings.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3D67-B2CE-2CE2-3992-3BBD96B1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30" y="1748119"/>
            <a:ext cx="5369205" cy="4195481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are a tool to use our joys, fears, triumphs, and failures from the past to put our present into perspective.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help remind us that the future is as bright as we choose to make it.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314" name="Picture 2" descr="1,500+ Past Present Future Stock Photos, Pictures &amp; Royalty ...">
            <a:extLst>
              <a:ext uri="{FF2B5EF4-FFF2-40B4-BE49-F238E27FC236}">
                <a16:creationId xmlns:a16="http://schemas.microsoft.com/office/drawing/2014/main" id="{E38F2A76-0C54-68E3-E5F8-9E1CA5D5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7" y="2026023"/>
            <a:ext cx="4797238" cy="32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59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01D8-49EB-D1D3-3796-F7AB2D58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32242" cy="1400530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ersonal Time Capsule is a letter you write to your future self where you talk about the facts of your life, thoughts and dreams about the present, and your hopes for the future.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050" name="Picture 2" descr="440,900+ Writing Letter Stock Photos, Pictures &amp; Royalty ...">
            <a:extLst>
              <a:ext uri="{FF2B5EF4-FFF2-40B4-BE49-F238E27FC236}">
                <a16:creationId xmlns:a16="http://schemas.microsoft.com/office/drawing/2014/main" id="{C83120D0-687A-C262-65A6-A356908B53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40720"/>
            <a:ext cx="6074188" cy="4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8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0E47-2D45-3D3E-C4D6-CBD6C4BF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Writing a letter to your future self is like creating a time capsule of your thoughts, dreams, and the life journey you are on. </a:t>
            </a:r>
            <a:endParaRPr lang="en-US" sz="2800" dirty="0">
              <a:latin typeface="+mn-lt"/>
            </a:endParaRPr>
          </a:p>
        </p:txBody>
      </p:sp>
      <p:pic>
        <p:nvPicPr>
          <p:cNvPr id="3074" name="Picture 2" descr="1,595,100+ People On A Journey Stock Photos, Pictures ...">
            <a:extLst>
              <a:ext uri="{FF2B5EF4-FFF2-40B4-BE49-F238E27FC236}">
                <a16:creationId xmlns:a16="http://schemas.microsoft.com/office/drawing/2014/main" id="{1B447B15-0FD6-5CDC-2E51-302615D73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53" y="2038907"/>
            <a:ext cx="6284859" cy="40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0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33FE-E4A7-5E8D-9B78-D4706F24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You can fill it with facts of where your life is now and all the hopes you have for the future. </a:t>
            </a:r>
            <a:endParaRPr lang="en-US" sz="2800" dirty="0">
              <a:latin typeface="+mn-lt"/>
            </a:endParaRPr>
          </a:p>
        </p:txBody>
      </p:sp>
      <p:pic>
        <p:nvPicPr>
          <p:cNvPr id="4098" name="Picture 2" descr="1,320,661 Writing Letter Images, Stock Photos, 3D objects ...">
            <a:extLst>
              <a:ext uri="{FF2B5EF4-FFF2-40B4-BE49-F238E27FC236}">
                <a16:creationId xmlns:a16="http://schemas.microsoft.com/office/drawing/2014/main" id="{6C5C4A6E-FCB4-73B2-FC6D-B9605A3F6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0"/>
          <a:stretch/>
        </p:blipFill>
        <p:spPr bwMode="auto">
          <a:xfrm>
            <a:off x="646111" y="1597819"/>
            <a:ext cx="6430216" cy="421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C51FF-42CE-F3F6-6AAE-1AA0DA4B70DA}"/>
              </a:ext>
            </a:extLst>
          </p:cNvPr>
          <p:cNvSpPr txBox="1"/>
          <p:nvPr/>
        </p:nvSpPr>
        <p:spPr>
          <a:xfrm>
            <a:off x="7395230" y="2413337"/>
            <a:ext cx="41506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You will show your letter to </a:t>
            </a:r>
            <a:r>
              <a:rPr lang="en-US" sz="2800" dirty="0">
                <a:ea typeface="Times New Roman" panose="02020603050405020304" pitchFamily="18" charset="0"/>
              </a:rPr>
              <a:t>your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 teacher for evaluation and it will then be sealed in a self-addressed envelope and kept for </a:t>
            </a:r>
            <a:r>
              <a:rPr lang="en-US" sz="2800" dirty="0">
                <a:ea typeface="Times New Roman" panose="02020603050405020304" pitchFamily="18" charset="0"/>
              </a:rPr>
              <a:t>the future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.  </a:t>
            </a:r>
          </a:p>
        </p:txBody>
      </p:sp>
    </p:spTree>
    <p:extLst>
      <p:ext uri="{BB962C8B-B14F-4D97-AF65-F5344CB8AC3E}">
        <p14:creationId xmlns:p14="http://schemas.microsoft.com/office/powerpoint/2010/main" val="2449127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6229-1D51-861D-9714-2699C81A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+mn-lt"/>
                <a:ea typeface="Times New Roman" panose="02020603050405020304" pitchFamily="18" charset="0"/>
              </a:rPr>
              <a:t>It will be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mailed to you one year later  Privacy is very important—this letter is for your eyes only.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946A0D-8352-D69D-EFA2-F35A262C6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03" y="2041991"/>
            <a:ext cx="4562475" cy="3419475"/>
          </a:xfrm>
          <a:prstGeom prst="rect">
            <a:avLst/>
          </a:prstGeom>
        </p:spPr>
      </p:pic>
      <p:pic>
        <p:nvPicPr>
          <p:cNvPr id="5134" name="Picture 14" descr="Hand writting the word Privacy — Stock Photo © gustavofrazao #82388416">
            <a:extLst>
              <a:ext uri="{FF2B5EF4-FFF2-40B4-BE49-F238E27FC236}">
                <a16:creationId xmlns:a16="http://schemas.microsoft.com/office/drawing/2014/main" id="{AFCD62D7-F374-F02F-7EF2-58ED2D8D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41991"/>
            <a:ext cx="523399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88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1D3F-DFC9-2432-BBCF-46E74FF6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43983" cy="1400530"/>
          </a:xfrm>
        </p:spPr>
        <p:txBody>
          <a:bodyPr/>
          <a:lstStyle/>
          <a:p>
            <a:pPr algn="ctr"/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The letter you write to </a:t>
            </a:r>
            <a:r>
              <a:rPr lang="en-US" sz="3200" dirty="0">
                <a:latin typeface="+mn-lt"/>
                <a:ea typeface="Calibri" panose="020F0502020204030204" pitchFamily="34" charset="0"/>
              </a:rPr>
              <a:t>your 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future self </a:t>
            </a:r>
            <a:r>
              <a:rPr lang="en-US" sz="3200" b="1" u="sng" dirty="0">
                <a:effectLst/>
                <a:latin typeface="+mn-lt"/>
                <a:ea typeface="Calibri" panose="020F0502020204030204" pitchFamily="34" charset="0"/>
              </a:rPr>
              <a:t>should be dated</a:t>
            </a:r>
            <a:r>
              <a:rPr lang="en-US" sz="3200" dirty="0">
                <a:effectLst/>
                <a:latin typeface="+mn-lt"/>
                <a:ea typeface="Calibri" panose="020F0502020204030204" pitchFamily="34" charset="0"/>
              </a:rPr>
              <a:t> and will you will address four topics about yourself: 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4541-6EF2-6359-BFED-199274EA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365000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Who am I? 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What is life like right now where I live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?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What have I learned in the past year?</a:t>
            </a:r>
          </a:p>
          <a:p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What do I hope and wish for in the future?  </a:t>
            </a:r>
            <a:endParaRPr lang="en-US" sz="2800" dirty="0">
              <a:latin typeface="+mn-lt"/>
            </a:endParaRPr>
          </a:p>
        </p:txBody>
      </p:sp>
      <p:pic>
        <p:nvPicPr>
          <p:cNvPr id="6146" name="Picture 2" descr="Best Question Mark Icon Stock Photos, Pictures &amp; Royalty ...">
            <a:extLst>
              <a:ext uri="{FF2B5EF4-FFF2-40B4-BE49-F238E27FC236}">
                <a16:creationId xmlns:a16="http://schemas.microsoft.com/office/drawing/2014/main" id="{9F110D81-F215-A931-D68F-0D2626DA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28" y="2365000"/>
            <a:ext cx="2911849" cy="29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2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651-1000-94E7-D441-2E7B8B11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Topic One:  Who am I?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 How would 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 describe 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myself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9EDB-1CFC-45F2-7B32-30DA66506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341441" cy="4195481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What/who are </a:t>
            </a:r>
            <a:r>
              <a:rPr lang="en-US" sz="2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my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Hobbies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Likes and dislikes (movies,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music, books, activities)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Joys and frustrations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Extracurricular activities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Hopes and dreams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Best friends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Pets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Crushes</a:t>
            </a:r>
          </a:p>
          <a:p>
            <a:endParaRPr lang="en-US" dirty="0"/>
          </a:p>
        </p:txBody>
      </p:sp>
      <p:pic>
        <p:nvPicPr>
          <p:cNvPr id="7172" name="Picture 4" descr="Describe Yourself Royalty-Free Images, Stock Photos ...">
            <a:extLst>
              <a:ext uri="{FF2B5EF4-FFF2-40B4-BE49-F238E27FC236}">
                <a16:creationId xmlns:a16="http://schemas.microsoft.com/office/drawing/2014/main" id="{340D358A-4768-649D-976A-A304AACFB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"/>
          <a:stretch/>
        </p:blipFill>
        <p:spPr bwMode="auto">
          <a:xfrm>
            <a:off x="6852117" y="3565711"/>
            <a:ext cx="3705225" cy="24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38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35AD-82C2-929E-7B86-25AA0FB0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Topic Two:  What is life like right now where </a:t>
            </a:r>
            <a:r>
              <a:rPr lang="en-US" sz="2800" b="1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live?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(the world as well as my community and school)</a:t>
            </a:r>
            <a:b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2C80-FB4C-F24C-47C5-AB6BDEC1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12" y="1783976"/>
            <a:ext cx="8946541" cy="4195481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Major current events (weather catastrophes, wars, etc.)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Current trends in media, technology, clothing, and style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Current pop icons, athletic stars, trendsetters, leaders, influencers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Descriptions of your community, school, and neighborhood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Favorite things to do with friends or places to hang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Whats Happening Images – Browse 7,055 Stock Photos, Vectors ...">
            <a:extLst>
              <a:ext uri="{FF2B5EF4-FFF2-40B4-BE49-F238E27FC236}">
                <a16:creationId xmlns:a16="http://schemas.microsoft.com/office/drawing/2014/main" id="{2C46AB71-D705-5836-2B6F-32DDB34A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2420676"/>
            <a:ext cx="2584077" cy="25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23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2ECB-E995-F6AB-2E3E-0C287B45E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Topic Three:  What have I learned in the past year?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2800" dirty="0">
                <a:latin typeface="+mn-lt"/>
                <a:ea typeface="Calibri" panose="020F0502020204030204" pitchFamily="34" charset="0"/>
              </a:rPr>
              <a:t>(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lessons may have come from school, family, friends, and experiences.)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028FB-7180-B7D1-4828-924137A6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71" y="2034989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is the best thing that happened to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me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in the past year?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Is there something funny, embarrassing, or exciting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want to remember to laugh about in the future?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Have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learned--any important lessons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do not want to forget?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do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wish you could redo?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Do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have anything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I am 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working on (fears, challenges, goals, mastering a skill)?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What are </a:t>
            </a:r>
            <a:r>
              <a:rPr lang="en-US" sz="2800" dirty="0">
                <a:latin typeface="+mn-lt"/>
                <a:ea typeface="Times New Roman" panose="02020603050405020304" pitchFamily="18" charset="0"/>
              </a:rPr>
              <a:t>my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milestones or accomplishments this year?  What am I still working on?</a:t>
            </a:r>
          </a:p>
          <a:p>
            <a:endParaRPr lang="en-US" dirty="0"/>
          </a:p>
        </p:txBody>
      </p:sp>
      <p:pic>
        <p:nvPicPr>
          <p:cNvPr id="9218" name="Picture 2" descr="Lessons Learned&quot; Images – Browse 7,372 Stock Photos, Vectors ...">
            <a:extLst>
              <a:ext uri="{FF2B5EF4-FFF2-40B4-BE49-F238E27FC236}">
                <a16:creationId xmlns:a16="http://schemas.microsoft.com/office/drawing/2014/main" id="{BB85463A-6EAA-3774-231C-291EAFDB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5" y="3964436"/>
            <a:ext cx="2802667" cy="202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628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PERSONAL TIME CAPSULE</vt:lpstr>
      <vt:lpstr>A Personal Time Capsule is a letter you write to your future self where you talk about the facts of your life, thoughts and dreams about the present, and your hopes for the future.   </vt:lpstr>
      <vt:lpstr>Writing a letter to your future self is like creating a time capsule of your thoughts, dreams, and the life journey you are on. </vt:lpstr>
      <vt:lpstr>You can fill it with facts of where your life is now and all the hopes you have for the future. </vt:lpstr>
      <vt:lpstr>It will be mailed to you one year later  Privacy is very important—this letter is for your eyes only. </vt:lpstr>
      <vt:lpstr>The letter you write to your future self should be dated and will you will address four topics about yourself: </vt:lpstr>
      <vt:lpstr>Topic One:  Who am I? How would I describe myself?</vt:lpstr>
      <vt:lpstr>Topic Two:  What is life like right now where I live? (the world as well as my community and school) </vt:lpstr>
      <vt:lpstr>Topic Three:  What have I learned in the past year?  (The lessons may have come from school, family, friends, and experiences.) </vt:lpstr>
      <vt:lpstr>Topic Four:  What do I hope and wish for in the future? </vt:lpstr>
      <vt:lpstr>Since this is a very personal assignment for you, why not include :</vt:lpstr>
      <vt:lpstr>Address an envelope to yourself so that your personal time capsule letter can be mailed back to you in one year.   </vt:lpstr>
      <vt:lpstr>Personal time capsules are a special way to preserve memories and feelings.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TIME CAPSULE</dc:title>
  <dc:creator>Anne Woita</dc:creator>
  <cp:lastModifiedBy>Anne Woita</cp:lastModifiedBy>
  <cp:revision>8</cp:revision>
  <dcterms:created xsi:type="dcterms:W3CDTF">2024-04-16T21:07:24Z</dcterms:created>
  <dcterms:modified xsi:type="dcterms:W3CDTF">2024-08-04T21:07:20Z</dcterms:modified>
</cp:coreProperties>
</file>